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4450EDAA-DB50-4723-A2F6-EDA70D5DF72C}">
          <p14:sldIdLst>
            <p14:sldId id="256"/>
            <p14:sldId id="257"/>
            <p14:sldId id="258"/>
            <p14:sldId id="259"/>
            <p14:sldId id="260"/>
            <p14:sldId id="261"/>
          </p14:sldIdLst>
        </p14:section>
        <p14:section name="Section sans titre" id="{D8FB9BD5-A3CA-45D0-813F-9C79A73C122A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28" y="-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3675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5244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857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5740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3650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6065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6324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7975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3330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6936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07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4F6F6-0B5D-4AF7-98B6-CC272DF119BF}" type="datetimeFigureOut">
              <a:rPr lang="fr-FR" smtClean="0"/>
              <a:t>02/02/2012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E2464-0444-48A8-A82E-79F6C259EE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5928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Estelle\Pictures\IMG_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27" y="0"/>
            <a:ext cx="6492345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105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Estelle\Pictures\IMG_0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81" y="0"/>
            <a:ext cx="6477437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635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Estelle\Pictures\IMG_0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83" y="0"/>
            <a:ext cx="6498434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960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stelle\Pictures\IMG_0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83" y="0"/>
            <a:ext cx="6498434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215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Estelle\Pictures\IMG_0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86" y="0"/>
            <a:ext cx="6540427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215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Estelle\Pictures\IMG_0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34" y="0"/>
            <a:ext cx="6508932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9830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Affichage à l'écran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Estelle Bénard</dc:creator>
  <cp:lastModifiedBy>Estelle Bénard</cp:lastModifiedBy>
  <cp:revision>2</cp:revision>
  <dcterms:created xsi:type="dcterms:W3CDTF">2012-02-02T17:29:28Z</dcterms:created>
  <dcterms:modified xsi:type="dcterms:W3CDTF">2012-02-02T17:33:15Z</dcterms:modified>
</cp:coreProperties>
</file>